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68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A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032" y="2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D4F11F-6EF1-4A69-8E8E-3E02F6D9ABD7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A12B2A-FCE6-4807-8CBF-CD45E34C2A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2353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562707" y="381001"/>
            <a:ext cx="10972800" cy="6035674"/>
          </a:xfrm>
        </p:spPr>
        <p:txBody>
          <a:bodyPr vert="horz" lIns="45720" tIns="0" rIns="45720" bIns="0" anchor="ctr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400" b="1" cap="none" baseline="0">
                <a:ln w="6350">
                  <a:noFill/>
                </a:ln>
                <a:solidFill>
                  <a:srgbClr val="7030A0"/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165600" y="6416676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566400" y="6416676"/>
            <a:ext cx="1016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>
    <p:push dir="u"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HAVE YOUR WAY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895600" y="3886200"/>
            <a:ext cx="6400800" cy="1198098"/>
          </a:xfrm>
        </p:spPr>
        <p:txBody>
          <a:bodyPr/>
          <a:lstStyle/>
          <a:p>
            <a:pPr marL="137160" indent="0">
              <a:buNone/>
            </a:pPr>
            <a:r>
              <a:rPr lang="en-US" i="1" dirty="0"/>
              <a:t>              Dexter </a:t>
            </a:r>
            <a:r>
              <a:rPr lang="en-US" i="1" dirty="0" err="1"/>
              <a:t>Surban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341507856"/>
      </p:ext>
    </p:extLst>
  </p:cSld>
  <p:clrMapOvr>
    <a:masterClrMapping/>
  </p:clrMapOvr>
  <p:transition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Chorus:</a:t>
            </a:r>
            <a:br>
              <a:rPr lang="en-US" dirty="0"/>
            </a:br>
            <a:r>
              <a:rPr lang="en-US" dirty="0"/>
              <a:t>                                              </a:t>
            </a:r>
            <a:br>
              <a:rPr lang="en-US" dirty="0"/>
            </a:br>
            <a:r>
              <a:rPr lang="en-US" dirty="0" err="1"/>
              <a:t>‘Cause</a:t>
            </a:r>
            <a:r>
              <a:rPr lang="en-US" dirty="0"/>
              <a:t> everything that You are to me;</a:t>
            </a:r>
            <a:br>
              <a:rPr lang="en-US" dirty="0"/>
            </a:br>
            <a:r>
              <a:rPr lang="en-US" dirty="0"/>
              <a:t>Is everything I hope for;</a:t>
            </a:r>
            <a:br>
              <a:rPr lang="en-US" dirty="0"/>
            </a:br>
            <a:r>
              <a:rPr lang="en-US" dirty="0"/>
              <a:t>Your grace keeps me still to face the storms;</a:t>
            </a:r>
            <a:br>
              <a:rPr lang="en-US" dirty="0"/>
            </a:br>
            <a:r>
              <a:rPr lang="en-US" dirty="0"/>
              <a:t>Lord please have Your way;</a:t>
            </a:r>
            <a:br>
              <a:rPr lang="en-US" dirty="0"/>
            </a:br>
            <a:r>
              <a:rPr lang="en-US" dirty="0"/>
              <a:t>Lord have Your …….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837033"/>
      </p:ext>
    </p:extLst>
  </p:cSld>
  <p:clrMapOvr>
    <a:masterClrMapping/>
  </p:clrMapOvr>
  <p:transition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Chorus:</a:t>
            </a:r>
            <a:br>
              <a:rPr lang="en-US" dirty="0"/>
            </a:br>
            <a:r>
              <a:rPr lang="en-US" dirty="0"/>
              <a:t>                                              </a:t>
            </a:r>
            <a:br>
              <a:rPr lang="en-US" dirty="0"/>
            </a:br>
            <a:r>
              <a:rPr lang="en-US" dirty="0" err="1"/>
              <a:t>‘Cause</a:t>
            </a:r>
            <a:r>
              <a:rPr lang="en-US" dirty="0"/>
              <a:t> everything that You are to me;</a:t>
            </a:r>
            <a:br>
              <a:rPr lang="en-US" dirty="0"/>
            </a:br>
            <a:r>
              <a:rPr lang="en-US" dirty="0"/>
              <a:t>Is everything I hope for;</a:t>
            </a:r>
            <a:br>
              <a:rPr lang="en-US" dirty="0"/>
            </a:br>
            <a:r>
              <a:rPr lang="en-US" dirty="0"/>
              <a:t>Your grace keeps me still to face the storms;</a:t>
            </a:r>
            <a:br>
              <a:rPr lang="en-US" dirty="0"/>
            </a:br>
            <a:r>
              <a:rPr lang="en-US" dirty="0"/>
              <a:t>Lord please have Your way;</a:t>
            </a:r>
            <a:br>
              <a:rPr lang="en-US" dirty="0"/>
            </a:br>
            <a:r>
              <a:rPr lang="en-US" dirty="0"/>
              <a:t>Lord have Your way in me.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857588"/>
      </p:ext>
    </p:extLst>
  </p:cSld>
  <p:clrMapOvr>
    <a:masterClrMapping/>
  </p:clrMapOvr>
  <p:transition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End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3600" dirty="0"/>
              <a:t>For song chords, visit</a:t>
            </a:r>
            <a:br>
              <a:rPr lang="en-US" sz="3600" dirty="0"/>
            </a:br>
            <a:r>
              <a:rPr lang="en-US" sz="3600" dirty="0"/>
              <a:t>www.chipstenoso.com</a:t>
            </a:r>
          </a:p>
        </p:txBody>
      </p:sp>
    </p:spTree>
  </p:cSld>
  <p:clrMapOvr>
    <a:masterClrMapping/>
  </p:clrMapOvr>
  <p:transition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381001"/>
            <a:ext cx="8346830" cy="6035674"/>
          </a:xfrm>
        </p:spPr>
        <p:txBody>
          <a:bodyPr>
            <a:normAutofit fontScale="90000"/>
          </a:bodyPr>
          <a:lstStyle/>
          <a:p>
            <a:r>
              <a:rPr lang="en-US" dirty="0"/>
              <a:t>Verse : </a:t>
            </a:r>
            <a:br>
              <a:rPr lang="en-US" dirty="0"/>
            </a:br>
            <a:r>
              <a:rPr lang="en-US" dirty="0"/>
              <a:t>  You came from heaven to take my place on  this earth;</a:t>
            </a:r>
            <a:br>
              <a:rPr lang="en-US" dirty="0"/>
            </a:br>
            <a:r>
              <a:rPr lang="en-US" dirty="0"/>
              <a:t>  And died for me to show what I’m really worth;</a:t>
            </a:r>
            <a:br>
              <a:rPr lang="en-US" dirty="0"/>
            </a:br>
            <a:r>
              <a:rPr lang="en-US" dirty="0"/>
              <a:t>  You took it all to pay the price to set me free;</a:t>
            </a:r>
            <a:br>
              <a:rPr lang="en-US" dirty="0"/>
            </a:br>
            <a:r>
              <a:rPr lang="en-US" dirty="0"/>
              <a:t>  My God You did it all for me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033149"/>
      </p:ext>
    </p:extLst>
  </p:cSld>
  <p:clrMapOvr>
    <a:masterClrMapping/>
  </p:clrMapOvr>
  <p:transition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6030" y="381001"/>
            <a:ext cx="8229600" cy="6476999"/>
          </a:xfrm>
        </p:spPr>
        <p:txBody>
          <a:bodyPr>
            <a:noAutofit/>
          </a:bodyPr>
          <a:lstStyle/>
          <a:p>
            <a:r>
              <a:rPr lang="en-US" sz="3600" dirty="0"/>
              <a:t>Pre-Chorus:</a:t>
            </a:r>
            <a:br>
              <a:rPr lang="en-US" sz="3600" dirty="0"/>
            </a:br>
            <a:r>
              <a:rPr lang="en-US" sz="3600" dirty="0"/>
              <a:t>So if I fail to bring You praise;</a:t>
            </a:r>
            <a:br>
              <a:rPr lang="en-US" sz="3600" dirty="0"/>
            </a:br>
            <a:r>
              <a:rPr lang="en-US" sz="3600" dirty="0"/>
              <a:t>For love You sent to take my place;</a:t>
            </a:r>
            <a:br>
              <a:rPr lang="en-US" sz="3600" dirty="0"/>
            </a:br>
            <a:r>
              <a:rPr lang="en-US" sz="3600" dirty="0"/>
              <a:t>I’ve realized that I can never give enough ;</a:t>
            </a:r>
            <a:br>
              <a:rPr lang="en-US" sz="3600" dirty="0"/>
            </a:br>
            <a:r>
              <a:rPr lang="en-US" sz="3600" dirty="0"/>
              <a:t>So with a cry from this heart of mine;</a:t>
            </a:r>
            <a:br>
              <a:rPr lang="en-US" sz="3600" dirty="0"/>
            </a:br>
            <a:r>
              <a:rPr lang="en-US" sz="3600" dirty="0"/>
              <a:t>I lay it all, I lay this life;</a:t>
            </a:r>
            <a:br>
              <a:rPr lang="en-US" sz="3600" dirty="0"/>
            </a:br>
            <a:r>
              <a:rPr lang="en-US" sz="3600" dirty="0"/>
              <a:t>And I pray Lord that it’s Your will not mine.</a:t>
            </a:r>
            <a:br>
              <a:rPr lang="en-US" sz="3600" dirty="0"/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11780092"/>
      </p:ext>
    </p:extLst>
  </p:cSld>
  <p:clrMapOvr>
    <a:masterClrMapping/>
  </p:clrMapOvr>
  <p:transition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Chorus:</a:t>
            </a:r>
            <a:br>
              <a:rPr lang="en-US" dirty="0"/>
            </a:br>
            <a:r>
              <a:rPr lang="en-US" dirty="0"/>
              <a:t>                                              </a:t>
            </a:r>
            <a:br>
              <a:rPr lang="en-US" dirty="0"/>
            </a:br>
            <a:r>
              <a:rPr lang="en-US" dirty="0" err="1"/>
              <a:t>‘Cause</a:t>
            </a:r>
            <a:r>
              <a:rPr lang="en-US" dirty="0"/>
              <a:t> everything that You are to me;</a:t>
            </a:r>
            <a:br>
              <a:rPr lang="en-US" dirty="0"/>
            </a:br>
            <a:r>
              <a:rPr lang="en-US" dirty="0"/>
              <a:t>Is everything I hope for;</a:t>
            </a:r>
            <a:br>
              <a:rPr lang="en-US" dirty="0"/>
            </a:br>
            <a:r>
              <a:rPr lang="en-US" dirty="0"/>
              <a:t>Your grace keeps me still to face the storms;</a:t>
            </a:r>
            <a:br>
              <a:rPr lang="en-US" dirty="0"/>
            </a:br>
            <a:r>
              <a:rPr lang="en-US" dirty="0"/>
              <a:t>Lord please have Your way;</a:t>
            </a:r>
            <a:br>
              <a:rPr lang="en-US" dirty="0"/>
            </a:br>
            <a:r>
              <a:rPr lang="en-US" dirty="0"/>
              <a:t>Lord have Your way in me.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616575"/>
      </p:ext>
    </p:extLst>
  </p:cSld>
  <p:clrMapOvr>
    <a:masterClrMapping/>
  </p:clrMapOvr>
  <p:transition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381001"/>
            <a:ext cx="8346830" cy="6035674"/>
          </a:xfrm>
        </p:spPr>
        <p:txBody>
          <a:bodyPr>
            <a:normAutofit fontScale="90000"/>
          </a:bodyPr>
          <a:lstStyle/>
          <a:p>
            <a:r>
              <a:rPr lang="en-US" dirty="0"/>
              <a:t>Verse : </a:t>
            </a:r>
            <a:br>
              <a:rPr lang="en-US" dirty="0"/>
            </a:br>
            <a:r>
              <a:rPr lang="en-US" dirty="0"/>
              <a:t>  You came from heaven to take my place on  this earth;</a:t>
            </a:r>
            <a:br>
              <a:rPr lang="en-US" dirty="0"/>
            </a:br>
            <a:r>
              <a:rPr lang="en-US" dirty="0"/>
              <a:t>  And died for me to show what I’m really worth;</a:t>
            </a:r>
            <a:br>
              <a:rPr lang="en-US" dirty="0"/>
            </a:br>
            <a:r>
              <a:rPr lang="en-US" dirty="0"/>
              <a:t>  You took it all to pay the price to set me free;</a:t>
            </a:r>
            <a:br>
              <a:rPr lang="en-US" dirty="0"/>
            </a:br>
            <a:r>
              <a:rPr lang="en-US" dirty="0"/>
              <a:t>  My God You did it all for me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120355"/>
      </p:ext>
    </p:extLst>
  </p:cSld>
  <p:clrMapOvr>
    <a:masterClrMapping/>
  </p:clrMapOvr>
  <p:transition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6030" y="381001"/>
            <a:ext cx="8229600" cy="6476999"/>
          </a:xfrm>
        </p:spPr>
        <p:txBody>
          <a:bodyPr>
            <a:noAutofit/>
          </a:bodyPr>
          <a:lstStyle/>
          <a:p>
            <a:r>
              <a:rPr lang="en-US" sz="3600" dirty="0"/>
              <a:t>Pre-Chorus:</a:t>
            </a:r>
            <a:br>
              <a:rPr lang="en-US" sz="3600" dirty="0"/>
            </a:br>
            <a:r>
              <a:rPr lang="en-US" sz="3600" dirty="0"/>
              <a:t>So if I fail to bring You praise;</a:t>
            </a:r>
            <a:br>
              <a:rPr lang="en-US" sz="3600" dirty="0"/>
            </a:br>
            <a:r>
              <a:rPr lang="en-US" sz="3600" dirty="0"/>
              <a:t>For love You sent to take my place;</a:t>
            </a:r>
            <a:br>
              <a:rPr lang="en-US" sz="3600" dirty="0"/>
            </a:br>
            <a:r>
              <a:rPr lang="en-US" sz="3600" dirty="0"/>
              <a:t>I’ve realized that I can never give enough ;</a:t>
            </a:r>
            <a:br>
              <a:rPr lang="en-US" sz="3600" dirty="0"/>
            </a:br>
            <a:r>
              <a:rPr lang="en-US" sz="3600" dirty="0"/>
              <a:t>So with a cry from this heart of mine;</a:t>
            </a:r>
            <a:br>
              <a:rPr lang="en-US" sz="3600" dirty="0"/>
            </a:br>
            <a:r>
              <a:rPr lang="en-US" sz="3600" dirty="0"/>
              <a:t>I lay it all, I lay this life;</a:t>
            </a:r>
            <a:br>
              <a:rPr lang="en-US" sz="3600" dirty="0"/>
            </a:br>
            <a:r>
              <a:rPr lang="en-US" sz="3600" dirty="0"/>
              <a:t>And I pray Lord that it’s Your will not mine.</a:t>
            </a:r>
            <a:br>
              <a:rPr lang="en-US" sz="3600" dirty="0"/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94273463"/>
      </p:ext>
    </p:extLst>
  </p:cSld>
  <p:clrMapOvr>
    <a:masterClrMapping/>
  </p:clrMapOvr>
  <p:transition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Chorus:</a:t>
            </a:r>
            <a:br>
              <a:rPr lang="en-US" dirty="0"/>
            </a:br>
            <a:r>
              <a:rPr lang="en-US" dirty="0"/>
              <a:t>                                              </a:t>
            </a:r>
            <a:br>
              <a:rPr lang="en-US" dirty="0"/>
            </a:br>
            <a:r>
              <a:rPr lang="en-US" dirty="0" err="1"/>
              <a:t>‘Cause</a:t>
            </a:r>
            <a:r>
              <a:rPr lang="en-US" dirty="0"/>
              <a:t> everything that You are to me;</a:t>
            </a:r>
            <a:br>
              <a:rPr lang="en-US" dirty="0"/>
            </a:br>
            <a:r>
              <a:rPr lang="en-US" dirty="0"/>
              <a:t>Is everything I hope for;</a:t>
            </a:r>
            <a:br>
              <a:rPr lang="en-US" dirty="0"/>
            </a:br>
            <a:r>
              <a:rPr lang="en-US" dirty="0"/>
              <a:t>Your grace keeps me still to face the storms;</a:t>
            </a:r>
            <a:br>
              <a:rPr lang="en-US" dirty="0"/>
            </a:br>
            <a:r>
              <a:rPr lang="en-US" dirty="0"/>
              <a:t>Lord please have Your way;</a:t>
            </a:r>
            <a:br>
              <a:rPr lang="en-US" dirty="0"/>
            </a:br>
            <a:r>
              <a:rPr lang="en-US" dirty="0"/>
              <a:t>Lord have Your way in me.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535862"/>
      </p:ext>
    </p:extLst>
  </p:cSld>
  <p:clrMapOvr>
    <a:masterClrMapping/>
  </p:clrMapOvr>
  <p:transition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Coda: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This heart belongs to You… Jesus (6x)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794006"/>
      </p:ext>
    </p:extLst>
  </p:cSld>
  <p:clrMapOvr>
    <a:masterClrMapping/>
  </p:clrMapOvr>
  <p:transition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6030" y="381001"/>
            <a:ext cx="8229600" cy="6476999"/>
          </a:xfrm>
        </p:spPr>
        <p:txBody>
          <a:bodyPr>
            <a:noAutofit/>
          </a:bodyPr>
          <a:lstStyle/>
          <a:p>
            <a:r>
              <a:rPr lang="en-US" sz="3600" dirty="0"/>
              <a:t>Pre-Chorus:</a:t>
            </a:r>
            <a:br>
              <a:rPr lang="en-US" sz="3600" dirty="0"/>
            </a:br>
            <a:r>
              <a:rPr lang="en-US" sz="3600" dirty="0"/>
              <a:t>So if I fail to bring You praise;</a:t>
            </a:r>
            <a:br>
              <a:rPr lang="en-US" sz="3600" dirty="0"/>
            </a:br>
            <a:r>
              <a:rPr lang="en-US" sz="3600" dirty="0"/>
              <a:t>For love You sent to take my place;</a:t>
            </a:r>
            <a:br>
              <a:rPr lang="en-US" sz="3600" dirty="0"/>
            </a:br>
            <a:r>
              <a:rPr lang="en-US" sz="3600" dirty="0"/>
              <a:t>I’ve realized that I can never give enough ;</a:t>
            </a:r>
            <a:br>
              <a:rPr lang="en-US" sz="3600" dirty="0"/>
            </a:br>
            <a:r>
              <a:rPr lang="en-US" sz="3600" dirty="0"/>
              <a:t>So with a cry from this heart of mine;</a:t>
            </a:r>
            <a:br>
              <a:rPr lang="en-US" sz="3600" dirty="0"/>
            </a:br>
            <a:r>
              <a:rPr lang="en-US" sz="3600" dirty="0"/>
              <a:t>I lay it all, I lay this life;</a:t>
            </a:r>
            <a:br>
              <a:rPr lang="en-US" sz="3600" dirty="0"/>
            </a:br>
            <a:r>
              <a:rPr lang="en-US" sz="3600" dirty="0"/>
              <a:t>And I pray Lord that it’s Your will not mine.</a:t>
            </a:r>
            <a:br>
              <a:rPr lang="en-US" sz="3600" dirty="0"/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41827680"/>
      </p:ext>
    </p:extLst>
  </p:cSld>
  <p:clrMapOvr>
    <a:masterClrMapping/>
  </p:clrMapOvr>
  <p:transition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1602</TotalTime>
  <Words>537</Words>
  <Application>Microsoft Office PowerPoint</Application>
  <PresentationFormat>Widescreen</PresentationFormat>
  <Paragraphs>13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Calibri</vt:lpstr>
      <vt:lpstr>Verdana</vt:lpstr>
      <vt:lpstr>Wingdings</vt:lpstr>
      <vt:lpstr>Wingdings 2</vt:lpstr>
      <vt:lpstr>Wingdings 3</vt:lpstr>
      <vt:lpstr>Apex</vt:lpstr>
      <vt:lpstr>HAVE YOUR WAY</vt:lpstr>
      <vt:lpstr>Verse :    You came from heaven to take my place on  this earth;   And died for me to show what I’m really worth;   You took it all to pay the price to set me free;   My God You did it all for me </vt:lpstr>
      <vt:lpstr>Pre-Chorus: So if I fail to bring You praise; For love You sent to take my place; I’ve realized that I can never give enough ; So with a cry from this heart of mine; I lay it all, I lay this life; And I pray Lord that it’s Your will not mine. </vt:lpstr>
      <vt:lpstr>Chorus:                                                ‘Cause everything that You are to me; Is everything I hope for; Your grace keeps me still to face the storms; Lord please have Your way; Lord have Your way in me. </vt:lpstr>
      <vt:lpstr>Verse :    You came from heaven to take my place on  this earth;   And died for me to show what I’m really worth;   You took it all to pay the price to set me free;   My God You did it all for me </vt:lpstr>
      <vt:lpstr>Pre-Chorus: So if I fail to bring You praise; For love You sent to take my place; I’ve realized that I can never give enough ; So with a cry from this heart of mine; I lay it all, I lay this life; And I pray Lord that it’s Your will not mine. </vt:lpstr>
      <vt:lpstr>Chorus:                                                ‘Cause everything that You are to me; Is everything I hope for; Your grace keeps me still to face the storms; Lord please have Your way; Lord have Your way in me. </vt:lpstr>
      <vt:lpstr>Coda:  This heart belongs to You… Jesus (6x) </vt:lpstr>
      <vt:lpstr>Pre-Chorus: So if I fail to bring You praise; For love You sent to take my place; I’ve realized that I can never give enough ; So with a cry from this heart of mine; I lay it all, I lay this life; And I pray Lord that it’s Your will not mine. </vt:lpstr>
      <vt:lpstr>Chorus:                                                ‘Cause everything that You are to me; Is everything I hope for; Your grace keeps me still to face the storms; Lord please have Your way; Lord have Your ……. </vt:lpstr>
      <vt:lpstr>Chorus:                                                ‘Cause everything that You are to me; Is everything I hope for; Your grace keeps me still to face the storms; Lord please have Your way; Lord have Your way in me. </vt:lpstr>
      <vt:lpstr>End    For song chords, visit www.chipstenoso.com</vt:lpstr>
    </vt:vector>
  </TitlesOfParts>
  <Company>California Department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NEW COMMANDMENT</dc:title>
  <dc:creator>s135177</dc:creator>
  <cp:lastModifiedBy>Chips Tenoso</cp:lastModifiedBy>
  <cp:revision>219</cp:revision>
  <dcterms:created xsi:type="dcterms:W3CDTF">2013-08-06T21:21:49Z</dcterms:created>
  <dcterms:modified xsi:type="dcterms:W3CDTF">2023-09-23T22:15:18Z</dcterms:modified>
</cp:coreProperties>
</file>